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8" r:id="rId7"/>
    <p:sldId id="286" r:id="rId8"/>
    <p:sldId id="262" r:id="rId9"/>
    <p:sldId id="269" r:id="rId10"/>
    <p:sldId id="263" r:id="rId11"/>
    <p:sldId id="267" r:id="rId12"/>
    <p:sldId id="268" r:id="rId13"/>
    <p:sldId id="277" r:id="rId14"/>
    <p:sldId id="264" r:id="rId15"/>
    <p:sldId id="265" r:id="rId16"/>
    <p:sldId id="270" r:id="rId17"/>
    <p:sldId id="266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0" r:id="rId26"/>
    <p:sldId id="281" r:id="rId27"/>
    <p:sldId id="283" r:id="rId28"/>
    <p:sldId id="284" r:id="rId29"/>
    <p:sldId id="285" r:id="rId30"/>
    <p:sldId id="287" r:id="rId31"/>
    <p:sldId id="28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73AF-2B01-4920-B124-5B606F5B0A4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251-662B-4C94-856E-721ED99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73AF-2B01-4920-B124-5B606F5B0A4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251-662B-4C94-856E-721ED99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73AF-2B01-4920-B124-5B606F5B0A4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251-662B-4C94-856E-721ED99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73AF-2B01-4920-B124-5B606F5B0A4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251-662B-4C94-856E-721ED99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73AF-2B01-4920-B124-5B606F5B0A4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251-662B-4C94-856E-721ED99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73AF-2B01-4920-B124-5B606F5B0A4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251-662B-4C94-856E-721ED99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73AF-2B01-4920-B124-5B606F5B0A4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251-662B-4C94-856E-721ED99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73AF-2B01-4920-B124-5B606F5B0A4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251-662B-4C94-856E-721ED99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73AF-2B01-4920-B124-5B606F5B0A4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251-662B-4C94-856E-721ED99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73AF-2B01-4920-B124-5B606F5B0A4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251-662B-4C94-856E-721ED99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73AF-2B01-4920-B124-5B606F5B0A4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D251-662B-4C94-856E-721ED99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973AF-2B01-4920-B124-5B606F5B0A4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5D251-662B-4C94-856E-721ED99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92994"/>
            <a:ext cx="7929618" cy="5939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1000108"/>
            <a:ext cx="5203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Богатыри и былины. </a:t>
            </a:r>
            <a:endParaRPr lang="ru-RU" sz="4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6072206"/>
            <a:ext cx="308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Подготовила </a:t>
            </a:r>
            <a:r>
              <a:rPr lang="ru-RU" dirty="0" err="1" smtClean="0">
                <a:solidFill>
                  <a:srgbClr val="FFFF00"/>
                </a:solidFill>
              </a:rPr>
              <a:t>Синюшкина</a:t>
            </a:r>
            <a:r>
              <a:rPr lang="ru-RU" dirty="0" smtClean="0">
                <a:solidFill>
                  <a:srgbClr val="FFFF00"/>
                </a:solidFill>
              </a:rPr>
              <a:t> Е.А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147637"/>
            <a:ext cx="8448675" cy="65627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01" y="1"/>
            <a:ext cx="8385583" cy="67151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1129"/>
            <a:ext cx="8143932" cy="65802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10" y="432464"/>
            <a:ext cx="7624718" cy="57111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41" y="130573"/>
            <a:ext cx="8370939" cy="64416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95262"/>
            <a:ext cx="8639175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-5786"/>
            <a:ext cx="4572032" cy="66614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340" y="0"/>
            <a:ext cx="52273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95262"/>
            <a:ext cx="8639175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740" y="0"/>
            <a:ext cx="4648519" cy="6858000"/>
          </a:xfrm>
          <a:prstGeom prst="rect">
            <a:avLst/>
          </a:prstGeom>
        </p:spPr>
      </p:pic>
      <p:pic>
        <p:nvPicPr>
          <p:cNvPr id="3" name="Рисунок 2" descr="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508" y="0"/>
            <a:ext cx="57189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97281"/>
            <a:ext cx="7786742" cy="617995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58" y="287909"/>
            <a:ext cx="8088121" cy="592717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340" y="0"/>
            <a:ext cx="52273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415" y="0"/>
            <a:ext cx="51871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796" y="0"/>
            <a:ext cx="491440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28625"/>
            <a:ext cx="8001000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756" y="0"/>
            <a:ext cx="47044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309562"/>
            <a:ext cx="9001125" cy="62388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582" y="0"/>
            <a:ext cx="48108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756" y="0"/>
            <a:ext cx="47044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9" y="428604"/>
            <a:ext cx="8935962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407269"/>
            <a:ext cx="6143667" cy="633826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771525"/>
            <a:ext cx="7743825" cy="5314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098"/>
            <a:ext cx="6429420" cy="62878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00" y="0"/>
            <a:ext cx="534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64" y="4414"/>
            <a:ext cx="8386936" cy="62821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92" y="-44302"/>
            <a:ext cx="8803608" cy="66880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9" y="285728"/>
            <a:ext cx="9273461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318" y="0"/>
            <a:ext cx="6241363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</Words>
  <Application>Microsoft Office PowerPoint</Application>
  <PresentationFormat>Экран (4:3)</PresentationFormat>
  <Paragraphs>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Богатыри  и былины.</dc:title>
  <dc:creator>User</dc:creator>
  <cp:lastModifiedBy>User</cp:lastModifiedBy>
  <cp:revision>3</cp:revision>
  <dcterms:created xsi:type="dcterms:W3CDTF">2015-02-11T04:55:22Z</dcterms:created>
  <dcterms:modified xsi:type="dcterms:W3CDTF">2015-02-11T09:48:08Z</dcterms:modified>
</cp:coreProperties>
</file>